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18C574-B995-F6C3-386D-8EB7065C32CD}" v="8" dt="2023-09-19T01:24:29.354"/>
    <p1510:client id="{1561222B-668D-551D-EEAD-7212CA6BD7FF}" v="5" dt="2023-09-19T03:17:44.219"/>
    <p1510:client id="{340E9734-CD66-755F-0262-A469E0DE2139}" v="7" dt="2023-09-19T01:41:46.4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anna-Danielle Rizk - ASN Events" userId="S::lianna-danielle.r@asnevents.net.au::cd57f735-3eed-4360-a342-b3c1b6bc86b6" providerId="AD" clId="Web-{1218C574-B995-F6C3-386D-8EB7065C32CD}"/>
    <pc:docChg chg="modSld">
      <pc:chgData name="Lianna-Danielle Rizk - ASN Events" userId="S::lianna-danielle.r@asnevents.net.au::cd57f735-3eed-4360-a342-b3c1b6bc86b6" providerId="AD" clId="Web-{1218C574-B995-F6C3-386D-8EB7065C32CD}" dt="2023-09-19T01:24:29.354" v="6"/>
      <pc:docMkLst>
        <pc:docMk/>
      </pc:docMkLst>
      <pc:sldChg chg="addSp delSp modSp">
        <pc:chgData name="Lianna-Danielle Rizk - ASN Events" userId="S::lianna-danielle.r@asnevents.net.au::cd57f735-3eed-4360-a342-b3c1b6bc86b6" providerId="AD" clId="Web-{1218C574-B995-F6C3-386D-8EB7065C32CD}" dt="2023-09-19T01:24:29.354" v="6"/>
        <pc:sldMkLst>
          <pc:docMk/>
          <pc:sldMk cId="2602872634" sldId="256"/>
        </pc:sldMkLst>
        <pc:spChg chg="del">
          <ac:chgData name="Lianna-Danielle Rizk - ASN Events" userId="S::lianna-danielle.r@asnevents.net.au::cd57f735-3eed-4360-a342-b3c1b6bc86b6" providerId="AD" clId="Web-{1218C574-B995-F6C3-386D-8EB7065C32CD}" dt="2023-09-19T01:24:26.948" v="5"/>
          <ac:spMkLst>
            <pc:docMk/>
            <pc:sldMk cId="2602872634" sldId="256"/>
            <ac:spMk id="2" creationId="{506A48EA-CF2D-35B0-ED90-94E7F9F71482}"/>
          </ac:spMkLst>
        </pc:spChg>
        <pc:spChg chg="del">
          <ac:chgData name="Lianna-Danielle Rizk - ASN Events" userId="S::lianna-danielle.r@asnevents.net.au::cd57f735-3eed-4360-a342-b3c1b6bc86b6" providerId="AD" clId="Web-{1218C574-B995-F6C3-386D-8EB7065C32CD}" dt="2023-09-19T01:24:29.354" v="6"/>
          <ac:spMkLst>
            <pc:docMk/>
            <pc:sldMk cId="2602872634" sldId="256"/>
            <ac:spMk id="3" creationId="{E8867523-A45A-315F-579B-B1F0625E72B2}"/>
          </ac:spMkLst>
        </pc:spChg>
        <pc:picChg chg="add mod ord">
          <ac:chgData name="Lianna-Danielle Rizk - ASN Events" userId="S::lianna-danielle.r@asnevents.net.au::cd57f735-3eed-4360-a342-b3c1b6bc86b6" providerId="AD" clId="Web-{1218C574-B995-F6C3-386D-8EB7065C32CD}" dt="2023-09-19T01:24:23.338" v="4"/>
          <ac:picMkLst>
            <pc:docMk/>
            <pc:sldMk cId="2602872634" sldId="256"/>
            <ac:picMk id="4" creationId="{232B8A73-1703-4B8C-FBF9-1E07B01F879D}"/>
          </ac:picMkLst>
        </pc:picChg>
        <pc:picChg chg="del">
          <ac:chgData name="Lianna-Danielle Rizk - ASN Events" userId="S::lianna-danielle.r@asnevents.net.au::cd57f735-3eed-4360-a342-b3c1b6bc86b6" providerId="AD" clId="Web-{1218C574-B995-F6C3-386D-8EB7065C32CD}" dt="2023-09-19T01:23:59.635" v="0"/>
          <ac:picMkLst>
            <pc:docMk/>
            <pc:sldMk cId="2602872634" sldId="256"/>
            <ac:picMk id="5" creationId="{45887A39-C3CE-4056-3E43-9D6A4E2F5B9E}"/>
          </ac:picMkLst>
        </pc:picChg>
      </pc:sldChg>
    </pc:docChg>
  </pc:docChgLst>
  <pc:docChgLst>
    <pc:chgData name="Lianna-Danielle Rizk - ASN Events" userId="S::lianna-danielle.r@asnevents.net.au::cd57f735-3eed-4360-a342-b3c1b6bc86b6" providerId="AD" clId="Web-{1561222B-668D-551D-EEAD-7212CA6BD7FF}"/>
    <pc:docChg chg="modSld">
      <pc:chgData name="Lianna-Danielle Rizk - ASN Events" userId="S::lianna-danielle.r@asnevents.net.au::cd57f735-3eed-4360-a342-b3c1b6bc86b6" providerId="AD" clId="Web-{1561222B-668D-551D-EEAD-7212CA6BD7FF}" dt="2023-09-19T03:17:44.219" v="2" actId="14100"/>
      <pc:docMkLst>
        <pc:docMk/>
      </pc:docMkLst>
      <pc:sldChg chg="addSp modSp">
        <pc:chgData name="Lianna-Danielle Rizk - ASN Events" userId="S::lianna-danielle.r@asnevents.net.au::cd57f735-3eed-4360-a342-b3c1b6bc86b6" providerId="AD" clId="Web-{1561222B-668D-551D-EEAD-7212CA6BD7FF}" dt="2023-09-19T03:17:44.219" v="2" actId="14100"/>
        <pc:sldMkLst>
          <pc:docMk/>
          <pc:sldMk cId="2602872634" sldId="256"/>
        </pc:sldMkLst>
        <pc:picChg chg="add mod">
          <ac:chgData name="Lianna-Danielle Rizk - ASN Events" userId="S::lianna-danielle.r@asnevents.net.au::cd57f735-3eed-4360-a342-b3c1b6bc86b6" providerId="AD" clId="Web-{1561222B-668D-551D-EEAD-7212CA6BD7FF}" dt="2023-09-19T03:17:44.219" v="2" actId="14100"/>
          <ac:picMkLst>
            <pc:docMk/>
            <pc:sldMk cId="2602872634" sldId="256"/>
            <ac:picMk id="3" creationId="{83B0EE54-4128-4169-84A9-EB0609B53A0E}"/>
          </ac:picMkLst>
        </pc:picChg>
      </pc:sldChg>
    </pc:docChg>
  </pc:docChgLst>
  <pc:docChgLst>
    <pc:chgData name="Lianna-Danielle Rizk - ASN Events" userId="S::lianna-danielle.r@asnevents.net.au::cd57f735-3eed-4360-a342-b3c1b6bc86b6" providerId="AD" clId="Web-{340E9734-CD66-755F-0262-A469E0DE2139}"/>
    <pc:docChg chg="modSld">
      <pc:chgData name="Lianna-Danielle Rizk - ASN Events" userId="S::lianna-danielle.r@asnevents.net.au::cd57f735-3eed-4360-a342-b3c1b6bc86b6" providerId="AD" clId="Web-{340E9734-CD66-755F-0262-A469E0DE2139}" dt="2023-09-19T01:41:46.408" v="4" actId="14100"/>
      <pc:docMkLst>
        <pc:docMk/>
      </pc:docMkLst>
      <pc:sldChg chg="addSp modSp">
        <pc:chgData name="Lianna-Danielle Rizk - ASN Events" userId="S::lianna-danielle.r@asnevents.net.au::cd57f735-3eed-4360-a342-b3c1b6bc86b6" providerId="AD" clId="Web-{340E9734-CD66-755F-0262-A469E0DE2139}" dt="2023-09-19T01:41:46.408" v="4" actId="14100"/>
        <pc:sldMkLst>
          <pc:docMk/>
          <pc:sldMk cId="2602872634" sldId="256"/>
        </pc:sldMkLst>
        <pc:picChg chg="add mod">
          <ac:chgData name="Lianna-Danielle Rizk - ASN Events" userId="S::lianna-danielle.r@asnevents.net.au::cd57f735-3eed-4360-a342-b3c1b6bc86b6" providerId="AD" clId="Web-{340E9734-CD66-755F-0262-A469E0DE2139}" dt="2023-09-19T01:41:46.408" v="4" actId="14100"/>
          <ac:picMkLst>
            <pc:docMk/>
            <pc:sldMk cId="2602872634" sldId="256"/>
            <ac:picMk id="2" creationId="{2B0B1F08-E2F6-FBCF-88C8-0C974145A60D}"/>
          </ac:picMkLst>
        </pc:picChg>
      </pc:sldChg>
    </pc:docChg>
  </pc:docChgLst>
  <pc:docChgLst>
    <pc:chgData clId="Web-{340E9734-CD66-755F-0262-A469E0DE2139}"/>
    <pc:docChg chg="modSld">
      <pc:chgData name="" userId="" providerId="" clId="Web-{340E9734-CD66-755F-0262-A469E0DE2139}" dt="2023-09-19T01:41:31.329" v="0"/>
      <pc:docMkLst>
        <pc:docMk/>
      </pc:docMkLst>
      <pc:sldChg chg="delSp">
        <pc:chgData name="" userId="" providerId="" clId="Web-{340E9734-CD66-755F-0262-A469E0DE2139}" dt="2023-09-19T01:41:31.329" v="0"/>
        <pc:sldMkLst>
          <pc:docMk/>
          <pc:sldMk cId="2602872634" sldId="256"/>
        </pc:sldMkLst>
        <pc:picChg chg="del">
          <ac:chgData name="" userId="" providerId="" clId="Web-{340E9734-CD66-755F-0262-A469E0DE2139}" dt="2023-09-19T01:41:31.329" v="0"/>
          <ac:picMkLst>
            <pc:docMk/>
            <pc:sldMk cId="2602872634" sldId="256"/>
            <ac:picMk id="4" creationId="{232B8A73-1703-4B8C-FBF9-1E07B01F879D}"/>
          </ac:picMkLst>
        </pc:picChg>
      </pc:sldChg>
    </pc:docChg>
  </pc:docChgLst>
  <pc:docChgLst>
    <pc:chgData clId="Web-{1561222B-668D-551D-EEAD-7212CA6BD7FF}"/>
    <pc:docChg chg="modSld">
      <pc:chgData name="" userId="" providerId="" clId="Web-{1561222B-668D-551D-EEAD-7212CA6BD7FF}" dt="2023-09-19T03:17:32.468" v="0"/>
      <pc:docMkLst>
        <pc:docMk/>
      </pc:docMkLst>
      <pc:sldChg chg="delSp">
        <pc:chgData name="" userId="" providerId="" clId="Web-{1561222B-668D-551D-EEAD-7212CA6BD7FF}" dt="2023-09-19T03:17:32.468" v="0"/>
        <pc:sldMkLst>
          <pc:docMk/>
          <pc:sldMk cId="2602872634" sldId="256"/>
        </pc:sldMkLst>
        <pc:picChg chg="del">
          <ac:chgData name="" userId="" providerId="" clId="Web-{1561222B-668D-551D-EEAD-7212CA6BD7FF}" dt="2023-09-19T03:17:32.468" v="0"/>
          <ac:picMkLst>
            <pc:docMk/>
            <pc:sldMk cId="2602872634" sldId="256"/>
            <ac:picMk id="2" creationId="{2B0B1F08-E2F6-FBCF-88C8-0C974145A60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C3025-F0B1-60BB-DF67-5A180E782C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3212ED-B7D5-2EF5-838D-983A5B8E96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5E9D31-E797-905C-C08E-32B168A3F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37BE-2FCC-4928-94E0-27A678DECDB0}" type="datetimeFigureOut">
              <a:rPr lang="en-AU" smtClean="0"/>
              <a:t>18/09/2023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3FE9F-E6CA-9205-C3F9-D416735EF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C63F98-C9BB-A45D-E9AC-DDA82FF12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63310-C24F-4B0E-9738-9B1E7149FA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68758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D0D24-BCF8-85BB-6618-417315783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D96C3B-80FB-163B-EC76-C6D2D98256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6192AA-A796-36F7-C719-67E50CD74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37BE-2FCC-4928-94E0-27A678DECDB0}" type="datetimeFigureOut">
              <a:rPr lang="en-AU" smtClean="0"/>
              <a:t>18/09/2023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86E5DC-CFC8-5376-8B11-887F48545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B716AE-5C67-BBC1-5752-93B76228C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63310-C24F-4B0E-9738-9B1E7149FA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69308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620AB8-CD48-2823-32A4-697E4B5DB6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2F446E-229D-3408-C7BE-BE59F4EA3C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BCC900-65D8-35E6-D24F-540BEFF8B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37BE-2FCC-4928-94E0-27A678DECDB0}" type="datetimeFigureOut">
              <a:rPr lang="en-AU" smtClean="0"/>
              <a:t>18/09/2023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1B789B-06D5-B392-5A02-9542A6024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578735-4D5D-E724-3B9D-54873B20E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63310-C24F-4B0E-9738-9B1E7149FA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42204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DC482-8607-8173-5045-143166343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4CBD2-01CD-88CD-C52F-57F50126D0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2763A5-C5C4-124A-7527-86A08E851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37BE-2FCC-4928-94E0-27A678DECDB0}" type="datetimeFigureOut">
              <a:rPr lang="en-AU" smtClean="0"/>
              <a:t>18/09/2023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1910C0-22C9-0AF9-E1D8-FEBF8560D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931DEF-FBE3-E876-3C45-E300648A1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63310-C24F-4B0E-9738-9B1E7149FA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41454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D53DA-15A9-E36C-73C6-F33D74B61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A56A3B-499B-E965-5DEE-3FC7FAEF70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F09709-1550-A048-EBBA-061D97673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37BE-2FCC-4928-94E0-27A678DECDB0}" type="datetimeFigureOut">
              <a:rPr lang="en-AU" smtClean="0"/>
              <a:t>18/09/2023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B1B405-BDA1-C3FD-912A-955E9D04B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E432EB-36E4-F066-77C0-F75F521DB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63310-C24F-4B0E-9738-9B1E7149FA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53481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F0D69-2558-8AE4-9EEE-C1DCF090C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658817-2110-4B91-4046-AF9C28E157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CEB496-0935-B20D-616B-FD59499D64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186B89-997C-1B5F-516A-2D3510C24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37BE-2FCC-4928-94E0-27A678DECDB0}" type="datetimeFigureOut">
              <a:rPr lang="en-AU" smtClean="0"/>
              <a:t>18/09/2023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38D89B-6EEC-5C7D-B482-C3290D3E5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B93B8B-8D3C-AAB7-9196-623D7DF96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63310-C24F-4B0E-9738-9B1E7149FA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51658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4E0E4-8D25-2901-3DF2-8B70C9C71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4E5A6-82A0-13EA-61B8-DFCE87C1CD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1E7A1D-5D07-EE08-B228-ED2C431402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D4FF51-D939-04CA-F3E2-B30869D934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6A2511-7CDD-6709-DF07-A0A7B666AF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04E1B3-5443-A198-B785-E5E6A8EAF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37BE-2FCC-4928-94E0-27A678DECDB0}" type="datetimeFigureOut">
              <a:rPr lang="en-AU" smtClean="0"/>
              <a:t>18/09/2023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3F0D17-555E-347B-F57C-4E9D1766A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DF97F2-7F1F-6A0D-3AB4-172788D6B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63310-C24F-4B0E-9738-9B1E7149FA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4119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48559-A2F8-3DBC-2DEF-366BC5937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D7C737-16E5-804D-024D-F2FF5421D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37BE-2FCC-4928-94E0-27A678DECDB0}" type="datetimeFigureOut">
              <a:rPr lang="en-AU" smtClean="0"/>
              <a:t>18/09/2023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BD89CE-937B-7AD2-75E9-D4A3F9E17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027621-9573-2D30-5B58-CFA6D8046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63310-C24F-4B0E-9738-9B1E7149FA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81671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F41482-0155-01C9-C9A7-F77685E8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37BE-2FCC-4928-94E0-27A678DECDB0}" type="datetimeFigureOut">
              <a:rPr lang="en-AU" smtClean="0"/>
              <a:t>18/09/2023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567B56-31E9-AA99-308A-9C55132C6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63482E-E8C9-3D13-2222-E07EFBA3D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63310-C24F-4B0E-9738-9B1E7149FA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24297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3F27D-FE09-F371-C397-B49F29EE1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3826DE-470A-3AAA-584A-215101F721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A5D460-6B6F-E7D1-B8AC-C2A1ACC4E7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4649D4-24F9-BFD3-0252-FE17E0F64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37BE-2FCC-4928-94E0-27A678DECDB0}" type="datetimeFigureOut">
              <a:rPr lang="en-AU" smtClean="0"/>
              <a:t>18/09/2023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4A6321-B5CC-88D3-6DEF-AFF739C6D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AF6B04-7F4D-7F51-5B4D-43EF873A6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63310-C24F-4B0E-9738-9B1E7149FA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09294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FF8EC-F121-2B85-C392-98A3402E1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31AD98-9720-7539-998A-1E909B5D41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55C0C4-9288-FB22-1F69-C30E17B3D8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4EFF35-ADCC-1516-6679-46AFED740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37BE-2FCC-4928-94E0-27A678DECDB0}" type="datetimeFigureOut">
              <a:rPr lang="en-AU" smtClean="0"/>
              <a:t>18/09/2023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CA163F-FB08-6308-AE15-076830DEA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0D9652-FFB5-6C3D-5A17-8202DC661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63310-C24F-4B0E-9738-9B1E7149FA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1491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907C99-7E40-0503-7320-3A635E7BB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19F5FC-8185-89B8-D324-5BE858EFC4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EE6D20-F6DE-838A-DF74-EDE6686619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937BE-2FCC-4928-94E0-27A678DECDB0}" type="datetimeFigureOut">
              <a:rPr lang="en-AU" smtClean="0"/>
              <a:t>18/09/2023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F5706F-198E-9215-7B03-9F10F88704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55D3E8-6C11-D7E8-8338-A9D18E34B5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63310-C24F-4B0E-9738-9B1E7149FA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6185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ue and white poster with black text&#10;&#10;Description automatically generated">
            <a:extLst>
              <a:ext uri="{FF2B5EF4-FFF2-40B4-BE49-F238E27FC236}">
                <a16:creationId xmlns:a16="http://schemas.microsoft.com/office/drawing/2014/main" id="{83B0EE54-4128-4169-84A9-EB0609B53A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814" y="-454"/>
            <a:ext cx="12197644" cy="685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872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15abdf7-b8a8-4515-8293-a1ba621c125e" xsi:nil="true"/>
    <lcf76f155ced4ddcb4097134ff3c332f xmlns="0ca93773-16dc-40b6-8ab9-eb35ce00825c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61C797033C6047851D7B86308237F0" ma:contentTypeVersion="11" ma:contentTypeDescription="Create a new document." ma:contentTypeScope="" ma:versionID="58fa77ce4ce8a895b54f524168d77292">
  <xsd:schema xmlns:xsd="http://www.w3.org/2001/XMLSchema" xmlns:xs="http://www.w3.org/2001/XMLSchema" xmlns:p="http://schemas.microsoft.com/office/2006/metadata/properties" xmlns:ns2="0ca93773-16dc-40b6-8ab9-eb35ce00825c" xmlns:ns3="515abdf7-b8a8-4515-8293-a1ba621c125e" targetNamespace="http://schemas.microsoft.com/office/2006/metadata/properties" ma:root="true" ma:fieldsID="c80b26ba7fec82ba7141b8b43722b7b9" ns2:_="" ns3:_="">
    <xsd:import namespace="0ca93773-16dc-40b6-8ab9-eb35ce00825c"/>
    <xsd:import namespace="515abdf7-b8a8-4515-8293-a1ba621c125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a93773-16dc-40b6-8ab9-eb35ce0082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186238f1-de73-4694-9b12-168e8bb1d3c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5abdf7-b8a8-4515-8293-a1ba621c125e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4d759a05-1e72-4e4b-9f6e-4ad7f278e94d}" ma:internalName="TaxCatchAll" ma:showField="CatchAllData" ma:web="515abdf7-b8a8-4515-8293-a1ba621c125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DD4C970-6203-4DA3-9195-C77C8E31BABE}">
  <ds:schemaRefs>
    <ds:schemaRef ds:uri="http://schemas.microsoft.com/office/2006/metadata/properties"/>
    <ds:schemaRef ds:uri="http://schemas.microsoft.com/office/infopath/2007/PartnerControls"/>
    <ds:schemaRef ds:uri="515abdf7-b8a8-4515-8293-a1ba621c125e"/>
    <ds:schemaRef ds:uri="0ca93773-16dc-40b6-8ab9-eb35ce00825c"/>
  </ds:schemaRefs>
</ds:datastoreItem>
</file>

<file path=customXml/itemProps2.xml><?xml version="1.0" encoding="utf-8"?>
<ds:datastoreItem xmlns:ds="http://schemas.openxmlformats.org/officeDocument/2006/customXml" ds:itemID="{67D30E05-B787-44E2-9C02-CA7B1480F88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7DE18DC-0901-4594-B1A6-C411443252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ca93773-16dc-40b6-8ab9-eb35ce00825c"/>
    <ds:schemaRef ds:uri="515abdf7-b8a8-4515-8293-a1ba621c12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Lianna-Danielle Rizk - ASN Events</dc:creator>
  <cp:lastModifiedBy>Lianna-Danielle Rizk - ASN Events</cp:lastModifiedBy>
  <cp:revision>14</cp:revision>
  <dcterms:created xsi:type="dcterms:W3CDTF">2023-09-05T02:13:12Z</dcterms:created>
  <dcterms:modified xsi:type="dcterms:W3CDTF">2023-09-19T03:17:45Z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0x0101008761C797033C6047851D7B86308237F0</vt:lpwstr>
  </property>
  <property fmtid="{D5CDD505-2E9C-101B-9397-08002B2CF9AE}" pid="3" name="MediaServiceImageTags">
    <vt:lpwstr/>
  </property>
</Properties>
</file>